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1" autoAdjust="0"/>
    <p:restoredTop sz="94660"/>
  </p:normalViewPr>
  <p:slideViewPr>
    <p:cSldViewPr>
      <p:cViewPr varScale="1">
        <p:scale>
          <a:sx n="74" d="100"/>
          <a:sy n="74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6CC54C1-5767-4668-A624-FECC77C8975C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FDCA4F-9C10-4847-BAB4-091BB85D971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Corpus Christi</a:t>
            </a:r>
            <a:br>
              <a:rPr lang="en-US" dirty="0" smtClean="0"/>
            </a:br>
            <a:r>
              <a:rPr lang="en-US" dirty="0" smtClean="0"/>
              <a:t>School</a:t>
            </a:r>
            <a:br>
              <a:rPr lang="en-US" dirty="0" smtClean="0"/>
            </a:b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Mr.Kevin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Klyde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E. Mata</a:t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Grade-7</a:t>
            </a:r>
            <a:b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S.Y. 2013-2014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27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Alexander </a:t>
            </a:r>
            <a:r>
              <a:rPr lang="en-US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Corillo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Most Outstanding 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Student 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 The Month!</a:t>
            </a:r>
          </a:p>
          <a:p>
            <a:pPr marL="0" indent="0" algn="ctr">
              <a:buNone/>
            </a:pPr>
            <a:endParaRPr lang="en-US" sz="4800" dirty="0"/>
          </a:p>
          <a:p>
            <a:pPr marL="0" indent="0" algn="ctr">
              <a:buNone/>
            </a:pPr>
            <a:r>
              <a:rPr lang="en-US" sz="4800" b="1" dirty="0" err="1" smtClean="0"/>
              <a:t>Dcember</a:t>
            </a:r>
            <a:r>
              <a:rPr lang="en-US" sz="4800" b="1" dirty="0" smtClean="0"/>
              <a:t> 2013</a:t>
            </a:r>
          </a:p>
          <a:p>
            <a:pPr marL="0" indent="0" algn="ctr">
              <a:buNone/>
            </a:pP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67567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Congratulations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019" y="695325"/>
            <a:ext cx="6858000" cy="3857625"/>
          </a:xfrm>
        </p:spPr>
      </p:pic>
    </p:spTree>
    <p:extLst>
      <p:ext uri="{BB962C8B-B14F-4D97-AF65-F5344CB8AC3E}">
        <p14:creationId xmlns:p14="http://schemas.microsoft.com/office/powerpoint/2010/main" val="230298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Grades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bg1">
                    <a:lumMod val="85000"/>
                  </a:schemeClr>
                </a:solidFill>
              </a:rPr>
              <a:t>English   - 90</a:t>
            </a:r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Math     - 88</a:t>
            </a:r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Filipino   - 92</a:t>
            </a:r>
          </a:p>
          <a:p>
            <a:pPr marL="0" indent="0" algn="ctr">
              <a:buNone/>
            </a:pPr>
            <a:r>
              <a:rPr lang="en-US" sz="4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Science   - 90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70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Champion in Song Composition</a:t>
            </a:r>
          </a:p>
          <a:p>
            <a:r>
              <a:rPr lang="en-US" dirty="0" smtClean="0"/>
              <a:t>Gold medal in Athletics</a:t>
            </a:r>
          </a:p>
          <a:p>
            <a:r>
              <a:rPr lang="en-US" dirty="0" smtClean="0"/>
              <a:t>Best Striker in Soccer</a:t>
            </a:r>
          </a:p>
          <a:p>
            <a:r>
              <a:rPr lang="en-US" dirty="0" smtClean="0"/>
              <a:t>Math Competition Finalist</a:t>
            </a:r>
          </a:p>
          <a:p>
            <a:r>
              <a:rPr lang="en-US" dirty="0" smtClean="0"/>
              <a:t>Best Debater</a:t>
            </a:r>
          </a:p>
          <a:p>
            <a:r>
              <a:rPr lang="en-US" dirty="0" smtClean="0"/>
              <a:t>Champion in </a:t>
            </a:r>
            <a:r>
              <a:rPr lang="en-US" dirty="0" err="1" smtClean="0"/>
              <a:t>Talumpati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7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Congratulations For being the Most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Outsatnding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Student of the year!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49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</TotalTime>
  <Words>60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Corpus Christi School Mr.Kevin Klyde E. Mata Grade-7 S.Y. 2013-2014</vt:lpstr>
      <vt:lpstr>Alexander Corillo</vt:lpstr>
      <vt:lpstr>Congratulations</vt:lpstr>
      <vt:lpstr>Grades </vt:lpstr>
      <vt:lpstr>Accomplishments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Corpus Christi School Mr.Kevin Klyde E. Mata Grade-7 S.Y. 2013-2014</dc:title>
  <dc:creator>Bob Mata</dc:creator>
  <cp:lastModifiedBy>Bob Mata</cp:lastModifiedBy>
  <cp:revision>3</cp:revision>
  <dcterms:created xsi:type="dcterms:W3CDTF">2012-10-02T01:40:41Z</dcterms:created>
  <dcterms:modified xsi:type="dcterms:W3CDTF">2012-10-02T02:12:39Z</dcterms:modified>
</cp:coreProperties>
</file>